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3"/>
    <p:sldId id="1140" r:id="rId4"/>
    <p:sldId id="1142" r:id="rId5"/>
    <p:sldId id="1143" r:id="rId6"/>
    <p:sldId id="1144" r:id="rId7"/>
    <p:sldId id="1149" r:id="rId8"/>
    <p:sldId id="1151" r:id="rId9"/>
    <p:sldId id="1145" r:id="rId10"/>
    <p:sldId id="1150" r:id="rId11"/>
  </p:sldIdLst>
  <p:sldSz cx="12190095" cy="6858000"/>
  <p:notesSz cx="6858000" cy="9144000"/>
  <p:custDataLst>
    <p:tags r:id="rId16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C8F5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gs" Target="tags/tag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 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48880"/>
            <a:ext cx="11485848" cy="1130246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是一篇记叙文。文章讲述了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15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岁的美国女孩莉娜</a:t>
            </a:r>
            <a:r>
              <a:rPr lang="en-US" altLang="zh-CN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·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福特通过销售带有激励话语的产品和提供课程等方式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为年轻人带来快乐的故事。</a:t>
            </a:r>
            <a:endParaRPr lang="zh-CN" altLang="en-US" dirty="0"/>
          </a:p>
        </p:txBody>
      </p:sp>
      <p:pic>
        <p:nvPicPr>
          <p:cNvPr id="3" name="语篇导航-DA.eps" descr="id:214748754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2507733"/>
            <a:ext cx="1362075" cy="33210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828" y="836712"/>
            <a:ext cx="10612754" cy="13525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Lena Ford, a 15-year-old US girl, is the boss of Happy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Lena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business that brings joy to young people through a lot of products and services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Ford began a project called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You to collect art supplies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gave them to kids in need for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started working on this when she was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seven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grandma always wanted to give back to others,” Ford told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Magazine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years later, Ford started her business—Happy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Lena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got the idea from her own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experience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day, her friend was very sad and she tried to remind her of all the pleasant things in 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realized that I wanted to be everyone’s good friend,” writes Ford on her business’s website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business mixes art, clothes and messages full of inspiration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offers many different kinds of products, including notebooks, bags and office supplies—all with encouraging words on them, such as “peace and love”, “I am one of a kind” and “dance from your heart”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 of the money Ford makes goes to help people in need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business also offers classes to help kids feel good about themselves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classes cover things like creative writing and how to start and run a business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doing these, she hopes to remind young people of their worth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Ford’s kindness helped her feel confident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自信的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happy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actions brought her community closer by helping others in need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encouraging friends to join her, she showed how small good deeds add up to create big changes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inspired Ford to start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You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grandma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reporter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businessman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86259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细节理解题。根据第二段中的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“‘My grandma always wanted to give back to others,’ Ford told </a:t>
            </a:r>
            <a:r>
              <a:rPr lang="en-US" altLang="zh-CN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Kid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Magazine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是她的奶奶激励她开始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Arting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You”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项目的。故选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old was Ford when she started Happy Lena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age of seven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age of eight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age of nine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age of fifteen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42934" y="86259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“Ford started working on this when she was seven... Two years later, Ford started her business—Happy Lena.”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莉娜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福特在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岁时开始相关项目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两年后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也就是她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岁时创办了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“Happy Lena”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0854" y="1836197"/>
            <a:ext cx="11422984" cy="2656849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700808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中出现了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次年龄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分别是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岁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,9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岁和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岁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Ford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started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working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seven.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这句话也有很大的误导性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容易让人误以为莉娜是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岁时创办了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Lena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实际上是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岁开始相关项目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两年后才创办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Lena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。做这类题要明确句子意思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最好在原文找到能直接印证答案的句子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later,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Ford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started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business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Lena.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不能主观臆断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易错警示.eps" descr="id:214748757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6438" y="1836197"/>
            <a:ext cx="1408288" cy="368668"/>
          </a:xfrm>
          <a:prstGeom prst="rect">
            <a:avLst/>
          </a:prstGeom>
          <a:solidFill>
            <a:srgbClr val="43C8F5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Para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&amp; Para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mainly about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business helps kids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Ford started her business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think of the business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Ford started her business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18742" y="883207"/>
            <a:ext cx="3537013" cy="40880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38622" y="85265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3501008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段落大意题。根据第三段中的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offers many different kinds of products...Part of the money Ford makes goes to help people in need.”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以及第四段中的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business also offers classes to help kids feel good about themselves.”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第三段阐述了公司提供带有激励话语的产品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利用部分收入帮助有需要的人；第四段阐述了公司提供帮助孩子自我感觉良好的课程。因此这两段主要讲述公司如何帮助孩子。故选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can be used to describe Ford’s actions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late than never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Knowledge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power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kindness counts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good medicine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8742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推理判断题。根据最后一段中的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“By encouraging friends to join her, she showed how small good deeds add up to create big changes.”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她的行为体现了小善举也很重要。故选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ags/tag1.xml><?xml version="1.0" encoding="utf-8"?>
<p:tagLst xmlns:p="http://schemas.openxmlformats.org/presentationml/2006/main">
  <p:tag name="COMMONDATA" val="eyJoZGlkIjoiNWZhMmFmYjFhZTExNGRmOWQxZTA4YjM1ZTllY2ZmMDAifQ=="/>
</p:tagLst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3161</Words>
  <Application>WPS 演示</Application>
  <PresentationFormat>自定义</PresentationFormat>
  <Paragraphs>55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444</cp:revision>
  <dcterms:created xsi:type="dcterms:W3CDTF">2020-11-06T05:24:00Z</dcterms:created>
  <dcterms:modified xsi:type="dcterms:W3CDTF">2025-09-16T14:42:39Z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2052-12.1.0.15120</vt:lpwstr>
  </property>
  <property fmtid="{D5CDD505-2E9C-101B-9397-08002B2CF9AE}" pid="3" name="ICV">
    <vt:lpwstr>0C8564B578F64CA1A2FC724019482118_12</vt:lpwstr>
  </property>
</Properties>
</file>